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etrona"/>
      <p:regular r:id="rId14"/>
    </p:embeddedFon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33362"/>
            <a:ext cx="7556421" cy="1518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🌞</a:t>
            </a:r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SolarGuard: Solar Panel Defect Detection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9252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details SolarGuard, a system for automated solar panel defect detection. We leverage deep learning, specifically VGG16, for classification. The project culminates in an interactive Streamlit application.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1619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72381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699284"/>
            <a:ext cx="214503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Aishwarya 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16023"/>
            <a:ext cx="5954197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📚</a:t>
            </a:r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Project Overview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3092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57738"/>
            <a:ext cx="385012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Defect Detection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336589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deep learning for efficient identification.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9180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218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VGG16 CNN Model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472678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Fine-tuned for six-class classification.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5269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7950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Streamlit Web App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2268022" y="608766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image uploads and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7600"/>
            <a:ext cx="5954197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🚀</a:t>
            </a:r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Key Features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19125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747" y="1944410"/>
            <a:ext cx="357188" cy="446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1990368"/>
            <a:ext cx="321194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Six-Class Classification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7017306" y="249852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Clean, Dusty, Bird-Drop, Electrical-Damage, Physical-Damage, Snow-Covered.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6779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747" y="3709868"/>
            <a:ext cx="357188" cy="446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75582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Preprocessing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7017306" y="42639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Enhances model performance and generalization.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0805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747" y="5112425"/>
            <a:ext cx="357188" cy="44648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1583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 Metrics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7017306" y="566654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Confusion matrix and detailed classification report.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4830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747" y="6514981"/>
            <a:ext cx="357188" cy="44648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5609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Streamlit Application</a:t>
            </a:r>
            <a:endParaRPr lang="en-US" sz="2300" dirty="0"/>
          </a:p>
        </p:txBody>
      </p:sp>
      <p:sp>
        <p:nvSpPr>
          <p:cNvPr id="19" name="Text 12"/>
          <p:cNvSpPr/>
          <p:nvPr/>
        </p:nvSpPr>
        <p:spPr>
          <a:xfrm>
            <a:off x="7017306" y="706909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User-friendly interface for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12212"/>
            <a:ext cx="5656421" cy="729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📂</a:t>
            </a:r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Dataset Structure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465201"/>
            <a:ext cx="6413778" cy="2113717"/>
          </a:xfrm>
          <a:prstGeom prst="roundRect">
            <a:avLst>
              <a:gd name="adj" fmla="val 428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6794" y="4688205"/>
            <a:ext cx="295358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/Project_Solar_Panel/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6794" y="5170765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/Clean/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16794" y="5590937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/Dusty/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016794" y="6011108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/Bird-Drop/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422952" y="4465201"/>
            <a:ext cx="6413778" cy="2113717"/>
          </a:xfrm>
          <a:prstGeom prst="roundRect">
            <a:avLst>
              <a:gd name="adj" fmla="val 428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45956" y="4688205"/>
            <a:ext cx="282821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Defect Categories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645956" y="5170765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/Electrical-Damage/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645956" y="5590937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/Physical-Damage/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645956" y="6011108"/>
            <a:ext cx="596777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/Snow-Covered/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93790" y="6821329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is organized into distinct directories for each defect class. This structure facilitates effective training and validation of the classification model.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805" y="772835"/>
            <a:ext cx="5710952" cy="744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📈</a:t>
            </a:r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Model Overview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805" y="1843445"/>
            <a:ext cx="543878" cy="543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7805" y="2604849"/>
            <a:ext cx="235910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Model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7805" y="3092172"/>
            <a:ext cx="2359104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VGG16, pre-trained on ImageNet for robust feature extraction.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848" y="1843445"/>
            <a:ext cx="543878" cy="5438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78848" y="2604849"/>
            <a:ext cx="235910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Input Format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78848" y="3092172"/>
            <a:ext cx="235910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224x224 RGB images.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9891" y="1843445"/>
            <a:ext cx="543878" cy="5438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9891" y="2604849"/>
            <a:ext cx="235910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Output Layer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9891" y="3092172"/>
            <a:ext cx="2359104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Six distinct defect classes.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805" y="4571286"/>
            <a:ext cx="543878" cy="54387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47805" y="5332690"/>
            <a:ext cx="235910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Optimizer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47805" y="5820013"/>
            <a:ext cx="2359104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Adam, for efficient gradient descent.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6247805" y="6760726"/>
            <a:ext cx="7621191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model leverages VGG16's powerful feature learning. It's fine-tuned with specific parameters for solar panel defect detection.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2338"/>
            <a:ext cx="4384477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📊</a:t>
            </a:r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Training Results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383" y="1517213"/>
            <a:ext cx="9803725" cy="49888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106103" y="6506051"/>
            <a:ext cx="166926" cy="166926"/>
          </a:xfrm>
          <a:prstGeom prst="roundRect">
            <a:avLst>
              <a:gd name="adj" fmla="val 10956"/>
            </a:avLst>
          </a:prstGeom>
          <a:solidFill>
            <a:srgbClr val="6B4ACA"/>
          </a:solidFill>
          <a:ln/>
        </p:spPr>
      </p:sp>
      <p:sp>
        <p:nvSpPr>
          <p:cNvPr id="5" name="Text 2"/>
          <p:cNvSpPr/>
          <p:nvPr/>
        </p:nvSpPr>
        <p:spPr>
          <a:xfrm>
            <a:off x="3333988" y="6506051"/>
            <a:ext cx="611624" cy="166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Epoch 1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5245894" y="6506051"/>
            <a:ext cx="166926" cy="166926"/>
          </a:xfrm>
          <a:prstGeom prst="roundRect">
            <a:avLst>
              <a:gd name="adj" fmla="val 10956"/>
            </a:avLst>
          </a:prstGeom>
          <a:solidFill>
            <a:srgbClr val="977FDA"/>
          </a:solidFill>
          <a:ln/>
        </p:spPr>
      </p:sp>
      <p:sp>
        <p:nvSpPr>
          <p:cNvPr id="7" name="Text 4"/>
          <p:cNvSpPr/>
          <p:nvPr/>
        </p:nvSpPr>
        <p:spPr>
          <a:xfrm>
            <a:off x="5473779" y="6506051"/>
            <a:ext cx="642699" cy="166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Epoch 5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416760" y="6506051"/>
            <a:ext cx="166926" cy="166926"/>
          </a:xfrm>
          <a:prstGeom prst="roundRect">
            <a:avLst>
              <a:gd name="adj" fmla="val 10956"/>
            </a:avLst>
          </a:prstGeom>
          <a:solidFill>
            <a:srgbClr val="C3B5E9"/>
          </a:solidFill>
          <a:ln/>
        </p:spPr>
      </p:sp>
      <p:sp>
        <p:nvSpPr>
          <p:cNvPr id="9" name="Text 6"/>
          <p:cNvSpPr/>
          <p:nvPr/>
        </p:nvSpPr>
        <p:spPr>
          <a:xfrm>
            <a:off x="7644646" y="6506051"/>
            <a:ext cx="716875" cy="166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Epoch 10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79383" y="7195066"/>
            <a:ext cx="13071634" cy="534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model demonstrated strong learning. Accuracy consistently improved. Loss values decreased steadily, indicating effective optimization. A confusion matrix shows classification performance per class.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61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670" y="3295888"/>
            <a:ext cx="5619988" cy="732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💻</a:t>
            </a:r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Streamlit App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8670" y="4992172"/>
            <a:ext cx="4136946" cy="214074"/>
          </a:xfrm>
          <a:prstGeom prst="roundRect">
            <a:avLst>
              <a:gd name="adj" fmla="val 4200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8670" y="5527357"/>
            <a:ext cx="280999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Run Locally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88670" y="6006941"/>
            <a:ext cx="413694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run app.py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your terminal.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246727" y="4671060"/>
            <a:ext cx="4136946" cy="214074"/>
          </a:xfrm>
          <a:prstGeom prst="roundRect">
            <a:avLst>
              <a:gd name="adj" fmla="val 4200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46727" y="5206246"/>
            <a:ext cx="280999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Upload Images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46727" y="5685830"/>
            <a:ext cx="413694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Easily select solar panel images from your device.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704784" y="4349948"/>
            <a:ext cx="4136946" cy="214074"/>
          </a:xfrm>
          <a:prstGeom prst="roundRect">
            <a:avLst>
              <a:gd name="adj" fmla="val 4200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04784" y="4885134"/>
            <a:ext cx="280999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Get Predictions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04784" y="5364718"/>
            <a:ext cx="4136946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instant classification results.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88670" y="6932533"/>
            <a:ext cx="13053060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Streamlit application provides a practical interface. It allows users to quickly test the model. This makes defect detection accessible and efficient.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2025-05-27T07:37:28Z</dcterms:created>
  <dcterms:modified xsi:type="dcterms:W3CDTF">2025-05-27T07:37:28Z</dcterms:modified>
</cp:coreProperties>
</file>